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1" r:id="rId3"/>
    <p:sldId id="306" r:id="rId4"/>
    <p:sldId id="301" r:id="rId5"/>
    <p:sldId id="298" r:id="rId6"/>
    <p:sldId id="304" r:id="rId7"/>
    <p:sldId id="307" r:id="rId8"/>
    <p:sldId id="305" r:id="rId9"/>
    <p:sldId id="30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6666FF"/>
    <a:srgbClr val="660033"/>
    <a:srgbClr val="33CC33"/>
    <a:srgbClr val="0066FF"/>
    <a:srgbClr val="FF6600"/>
    <a:srgbClr val="CC99FF"/>
    <a:srgbClr val="FFCC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1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2CC6EC9-4687-4D8A-9324-07897FF8966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6FB8F-715B-4137-91F3-0FE159519A67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45103-8AAA-4FEF-8E47-D962A9B7EA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AB0C65-2847-401E-9DD8-3B48FF19F0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52354-8265-4ADB-AB3F-707B3F9E11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A5789-F471-4448-89B3-48D007DD1D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643EE-AC37-4E65-894F-ADB68CA48A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1E0AE-09A8-4E2A-9096-0CDA880BCB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32685-C7A4-436A-B3EB-B201A79831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1CFE-6AED-45E0-B48A-E1739D69306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F4B17-229D-4F72-A7B1-19430122ED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473D9-1ADE-4A22-B207-847C65655A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77A9E-F0E7-40C0-83A1-7368967EF6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F6AE9-DE0C-4BC2-AE14-447F2D04F4D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 sz="240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A2CB8-C9CB-45E3-AC43-11AA7473C11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6208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002060"/>
                </a:solidFill>
              </a:rPr>
              <a:t>Siločáry</a:t>
            </a: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rgbClr val="002060"/>
                </a:solidFill>
              </a:rPr>
              <a:t>elektrického pole</a:t>
            </a:r>
            <a:endParaRPr lang="cs-CZ" sz="3600" b="1" dirty="0">
              <a:solidFill>
                <a:srgbClr val="00206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6308725"/>
            <a:ext cx="6400800" cy="696913"/>
          </a:xfrm>
        </p:spPr>
        <p:txBody>
          <a:bodyPr/>
          <a:lstStyle/>
          <a:p>
            <a:r>
              <a:rPr lang="cs-CZ" dirty="0"/>
              <a:t>                   </a:t>
            </a:r>
            <a:endParaRPr lang="cs-CZ" sz="2000" b="1" dirty="0"/>
          </a:p>
        </p:txBody>
      </p:sp>
      <p:sp>
        <p:nvSpPr>
          <p:cNvPr id="10" name="Obdélník 9"/>
          <p:cNvSpPr/>
          <p:nvPr/>
        </p:nvSpPr>
        <p:spPr>
          <a:xfrm>
            <a:off x="2928926" y="6143644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Elipsa 11"/>
          <p:cNvSpPr/>
          <p:nvPr/>
        </p:nvSpPr>
        <p:spPr>
          <a:xfrm rot="15120053">
            <a:off x="7735809" y="3458327"/>
            <a:ext cx="1571636" cy="125117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467100"/>
            <a:ext cx="42957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Víme, že…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651647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V blízkosti el. nabité tyče se ve vodiči přesunují elektrony – </a:t>
            </a:r>
            <a:r>
              <a:rPr lang="cs-CZ" b="1" dirty="0" smtClean="0">
                <a:solidFill>
                  <a:srgbClr val="FF0000"/>
                </a:solidFill>
              </a:rPr>
              <a:t>elektrostatická indukce.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V blízkosti el. nabité tyče se v izolantu dějí změny jen uvnitř jednotlivých atomů –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polarizace.</a:t>
            </a:r>
          </a:p>
          <a:p>
            <a:endParaRPr lang="cs-CZ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19019" y="1977925"/>
            <a:ext cx="1202305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548440" y="4188865"/>
            <a:ext cx="1239537" cy="360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elektrické siločáry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651647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Tak jako průběh magnetické pole bylo možné zviditelnit pomocí kovových pilinek, tak i elektrické pole charakterizují siločáry – tzv. elektrické siločáry.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Vypadají velmi podobně jako u magnetů.</a:t>
            </a:r>
          </a:p>
          <a:p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(zapiš do sešitu)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840288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Siločáry el. pole jsou myšlené čáry, které znázorňují silové působení el. pole na kladně či záporně zelektrovaná tělesa.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Vlastnosti: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Směřují od + k - pólu.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Jsou tzv. otevřené (elektrické póly + či -  mohou existovat samostatně).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Nekříží se.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(zakresli do sešitu):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6"/>
            <a:ext cx="8955088" cy="122413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a) siločáry kolem kladně či záporně nabitého tělesa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20888"/>
            <a:ext cx="43434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(zakresli do sešitu):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6"/>
            <a:ext cx="8955088" cy="122413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b) siločáry mezi nesouhlasně nabitými tělesy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464496" cy="451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stejnorodé elektrické pole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4320480" cy="421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076056" y="1988840"/>
            <a:ext cx="37492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Jedná se o el. pole mezi dvěma velkými opačně nabitými deskami. Elektrické síly jsou ve všech místech stejně veliké a mají stejný směr. Siločáry jsou téměř rovnoběžné. </a:t>
            </a:r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(zapiš do sešitu)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712"/>
            <a:ext cx="8955088" cy="484028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Stejnorodé el. pole – vzniká mezi dvěma velkými nesouhlasně nabitými kovovými deskami.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V každém místě el. pole působí stejně velká síla stejného směru.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</a:rPr>
              <a:t>Siločáry jsou téměř rovnoběžné.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93037" cy="1462087"/>
          </a:xfrm>
        </p:spPr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  <a:latin typeface="+mn-lt"/>
              </a:rPr>
              <a:t>(zakresli do sešitu):</a:t>
            </a:r>
            <a:endParaRPr lang="cs-CZ" sz="28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564904"/>
            <a:ext cx="39909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99592" y="198884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c) siločáry stejnorodého el. pole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1428</TotalTime>
  <Words>236</Words>
  <Application>Microsoft Office PowerPoint</Application>
  <PresentationFormat>Předvádění na obrazovce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Směsice</vt:lpstr>
      <vt:lpstr>Siločáry elektrického pole</vt:lpstr>
      <vt:lpstr>Víme, že…</vt:lpstr>
      <vt:lpstr>elektrické siločáry</vt:lpstr>
      <vt:lpstr>(zapiš do sešitu)</vt:lpstr>
      <vt:lpstr>(zakresli do sešitu):</vt:lpstr>
      <vt:lpstr>(zakresli do sešitu):</vt:lpstr>
      <vt:lpstr>stejnorodé elektrické pole</vt:lpstr>
      <vt:lpstr>(zapiš do sešitu)</vt:lpstr>
      <vt:lpstr>(zakresli do sešitu):</vt:lpstr>
    </vt:vector>
  </TitlesOfParts>
  <Company>mrdka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látek</dc:title>
  <dc:creator>sekacos</dc:creator>
  <cp:lastModifiedBy>gargasovae</cp:lastModifiedBy>
  <cp:revision>136</cp:revision>
  <dcterms:created xsi:type="dcterms:W3CDTF">2006-09-10T17:24:55Z</dcterms:created>
  <dcterms:modified xsi:type="dcterms:W3CDTF">2012-02-24T08:21:29Z</dcterms:modified>
</cp:coreProperties>
</file>