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2" r:id="rId4"/>
    <p:sldId id="277" r:id="rId5"/>
    <p:sldId id="282" r:id="rId6"/>
    <p:sldId id="274" r:id="rId7"/>
    <p:sldId id="278" r:id="rId8"/>
    <p:sldId id="273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02.04.2020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02.04.2020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02.04.2020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02.04.2020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02.04.2020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02.04.2020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02.04.2020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02.04.2020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02.04.2020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02.04.2020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02.04.2020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EDFC-93E9-4738-A6F3-3C3132E39E3C}" type="datetimeFigureOut">
              <a:rPr lang="cs-CZ" smtClean="0"/>
              <a:pPr/>
              <a:t>02.04.2020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Převody jednotek objemu</a:t>
            </a:r>
            <a:endParaRPr lang="cs-CZ" sz="54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2" descr="C:\Documents and Settings\skola\Local Settings\Temporary Internet Files\Content.IE5\WMKE8LFZ\MC9002379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8675" y="3692525"/>
            <a:ext cx="2174875" cy="1965325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563888" y="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6. ročník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636912"/>
          </a:xfrm>
        </p:spPr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ÚKOL 4.</a:t>
            </a:r>
            <a:b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Odhaduj, kolik se vejde. </a:t>
            </a:r>
            <a:r>
              <a:rPr lang="cs-CZ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Vhodně vyber </a:t>
            </a:r>
            <a:r>
              <a:rPr lang="cs-CZ" sz="3200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(0,5l, 2Oml, 200l, 2ml,2 l, 10cm</a:t>
            </a:r>
            <a:r>
              <a:rPr lang="cs-CZ" sz="3200" i="1" baseline="30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200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):</a:t>
            </a:r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endParaRPr lang="cs-CZ" sz="7200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70710"/>
            <a:ext cx="432049" cy="142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426" y="2564904"/>
            <a:ext cx="143086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9" y="3356992"/>
            <a:ext cx="2847184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2420888"/>
            <a:ext cx="1398940" cy="1579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24201" y="4941168"/>
            <a:ext cx="3606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94123" y="3693244"/>
            <a:ext cx="1334061" cy="307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Zdroje: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Fyzika pro 6. ročník základní školy, Macháček M., </a:t>
            </a:r>
            <a:r>
              <a:rPr lang="cs-CZ" i="1" dirty="0" err="1" smtClean="0"/>
              <a:t>Prometheus</a:t>
            </a:r>
            <a:r>
              <a:rPr lang="cs-CZ" i="1" dirty="0" smtClean="0"/>
              <a:t> Praha, 1995</a:t>
            </a:r>
          </a:p>
          <a:p>
            <a:r>
              <a:rPr lang="cs-CZ" i="1" dirty="0" smtClean="0"/>
              <a:t>kliparty Microsoft </a:t>
            </a:r>
            <a:r>
              <a:rPr lang="cs-CZ" i="1" dirty="0" err="1" smtClean="0"/>
              <a:t>Power</a:t>
            </a:r>
            <a:r>
              <a:rPr lang="cs-CZ" i="1" dirty="0" smtClean="0"/>
              <a:t> Point</a:t>
            </a:r>
          </a:p>
          <a:p>
            <a:r>
              <a:rPr lang="cs-CZ" i="1" dirty="0" smtClean="0"/>
              <a:t>galerie </a:t>
            </a:r>
            <a:r>
              <a:rPr lang="cs-CZ" i="1" dirty="0" err="1" smtClean="0"/>
              <a:t>smart</a:t>
            </a:r>
            <a:r>
              <a:rPr lang="cs-CZ" i="1" dirty="0" smtClean="0"/>
              <a:t> </a:t>
            </a:r>
            <a:r>
              <a:rPr lang="cs-CZ" i="1" dirty="0" err="1" smtClean="0"/>
              <a:t>board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OPAKOVÁNÍ</a:t>
            </a:r>
            <a:endParaRPr lang="cs-CZ" sz="7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Objem je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fyzikální veličina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Značíme ji písmenem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 měření používáme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odměrné válce 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 různé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odměrky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cs-CZ" sz="36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OPAKOVÁNÍ</a:t>
            </a:r>
            <a:endParaRPr lang="cs-CZ" sz="7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Známe dva druhy jednotek:</a:t>
            </a:r>
          </a:p>
          <a:p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lvl="5"/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krychlové 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(jsou základní)</a:t>
            </a:r>
          </a:p>
          <a:p>
            <a:pPr lvl="5"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lvl="5"/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litrové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650306"/>
          </a:xfrm>
        </p:spPr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KTERÉ POTKÁME ČASTĚJI?</a:t>
            </a:r>
            <a:endParaRPr lang="cs-CZ" sz="7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79512" y="2780928"/>
            <a:ext cx="8507288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			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C:\Documents and Settings\skola\Local Settings\Temporary Internet Files\Content.IE5\WMKE8LFZ\MC9002334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212976"/>
            <a:ext cx="2208212" cy="2770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rgbClr val="C00000"/>
                </a:solidFill>
              </a:rPr>
              <a:t>Následující úkoly vypracuj do sešitu.</a:t>
            </a:r>
          </a:p>
          <a:p>
            <a:r>
              <a:rPr lang="cs-CZ" sz="4400" u="sng" dirty="0" smtClean="0">
                <a:solidFill>
                  <a:srgbClr val="C00000"/>
                </a:solidFill>
              </a:rPr>
              <a:t>Nic neposílej</a:t>
            </a:r>
            <a:r>
              <a:rPr lang="cs-CZ" sz="4400" dirty="0" smtClean="0">
                <a:solidFill>
                  <a:srgbClr val="C00000"/>
                </a:solidFill>
              </a:rPr>
              <a:t>!</a:t>
            </a:r>
            <a:endParaRPr lang="cs-CZ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ÚKOL 1.</a:t>
            </a:r>
            <a:endParaRPr lang="cs-CZ" sz="72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Doplň vhodnou jednotku. Použij m</a:t>
            </a:r>
            <a:r>
              <a:rPr lang="cs-CZ" sz="3600" b="1" baseline="30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, cm</a:t>
            </a:r>
            <a:r>
              <a:rPr lang="cs-CZ" sz="3600" b="1" baseline="30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, l, ml, dl.  </a:t>
            </a:r>
          </a:p>
          <a:p>
            <a:pPr>
              <a:buNone/>
            </a:pPr>
            <a:r>
              <a:rPr lang="cs-CZ" sz="36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Nová lednička má objem 240…</a:t>
            </a:r>
          </a:p>
          <a:p>
            <a:pPr>
              <a:buNone/>
            </a:pPr>
            <a:r>
              <a:rPr lang="cs-CZ" sz="36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 základy je třeba 40… betonu.</a:t>
            </a:r>
          </a:p>
          <a:p>
            <a:pPr>
              <a:buNone/>
            </a:pPr>
            <a:r>
              <a:rPr lang="cs-CZ" sz="36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Ve stříkačce byly 3… vakcíny.</a:t>
            </a:r>
          </a:p>
          <a:p>
            <a:pPr>
              <a:buNone/>
            </a:pPr>
            <a:r>
              <a:rPr lang="cs-CZ" sz="36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Do auta natankujeme 45… nafty.</a:t>
            </a:r>
          </a:p>
          <a:p>
            <a:pPr>
              <a:buNone/>
            </a:pPr>
            <a:r>
              <a:rPr lang="cs-CZ" sz="36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Objednám 3… pomerančového džusu.</a:t>
            </a:r>
          </a:p>
          <a:p>
            <a:pPr>
              <a:buNone/>
            </a:pPr>
            <a:r>
              <a:rPr lang="cs-CZ" sz="36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Do odměrného válce se vejde 250…</a:t>
            </a:r>
          </a:p>
          <a:p>
            <a:pPr>
              <a:buNone/>
            </a:pPr>
            <a:r>
              <a:rPr lang="cs-CZ" sz="36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kapaliny.</a:t>
            </a:r>
          </a:p>
          <a:p>
            <a:pPr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ÚKOL 2.</a:t>
            </a:r>
            <a:endParaRPr lang="cs-CZ" sz="7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Kolik kterých?</a:t>
            </a:r>
          </a:p>
          <a:p>
            <a:pPr algn="ctr">
              <a:buNone/>
            </a:pPr>
            <a:endParaRPr lang="cs-CZ" sz="36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1dm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… cm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		1l = … ml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1000 …			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1cm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… mm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		1l = 10 …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1cm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… dm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		1ml = … l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1dm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0,001 …		1hl = … l							1l = 0,01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POMŮCKA</a:t>
            </a:r>
            <a:endParaRPr lang="cs-CZ" sz="7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7200" dirty="0" smtClean="0"/>
              <a:t>  </a:t>
            </a:r>
            <a:r>
              <a:rPr lang="cs-CZ" sz="4800" dirty="0" smtClean="0"/>
              <a:t>m</a:t>
            </a:r>
            <a:r>
              <a:rPr lang="cs-CZ" sz="4800" baseline="30000" dirty="0" smtClean="0"/>
              <a:t>3</a:t>
            </a:r>
            <a:r>
              <a:rPr lang="cs-CZ" sz="7200" dirty="0" smtClean="0"/>
              <a:t> 	    </a:t>
            </a:r>
            <a:r>
              <a:rPr lang="cs-CZ" sz="4800" dirty="0" smtClean="0"/>
              <a:t>dm</a:t>
            </a:r>
            <a:r>
              <a:rPr lang="cs-CZ" sz="4800" baseline="30000" dirty="0" smtClean="0"/>
              <a:t>3</a:t>
            </a:r>
            <a:r>
              <a:rPr lang="cs-CZ" sz="7200" dirty="0" smtClean="0"/>
              <a:t>  </a:t>
            </a:r>
            <a:r>
              <a:rPr lang="cs-CZ" sz="7200" baseline="30000" dirty="0" smtClean="0"/>
              <a:t> </a:t>
            </a:r>
            <a:r>
              <a:rPr lang="cs-CZ" sz="7200" dirty="0" smtClean="0"/>
              <a:t>    </a:t>
            </a:r>
            <a:r>
              <a:rPr lang="cs-CZ" sz="4800" dirty="0" smtClean="0"/>
              <a:t>cm</a:t>
            </a:r>
            <a:r>
              <a:rPr lang="cs-CZ" sz="4800" baseline="30000" dirty="0" smtClean="0"/>
              <a:t>3</a:t>
            </a:r>
            <a:r>
              <a:rPr lang="cs-CZ" sz="4800" dirty="0" smtClean="0"/>
              <a:t>	</a:t>
            </a:r>
            <a:r>
              <a:rPr lang="cs-CZ" sz="7200" dirty="0" smtClean="0"/>
              <a:t>	</a:t>
            </a:r>
            <a:r>
              <a:rPr lang="cs-CZ" sz="4800" dirty="0" smtClean="0"/>
              <a:t>mm</a:t>
            </a:r>
            <a:r>
              <a:rPr lang="cs-CZ" sz="4800" baseline="30000" dirty="0" smtClean="0"/>
              <a:t>3</a:t>
            </a:r>
          </a:p>
          <a:p>
            <a:pPr>
              <a:buNone/>
            </a:pPr>
            <a:r>
              <a:rPr lang="cs-CZ" sz="4800" baseline="30000" dirty="0" smtClean="0"/>
              <a:t>			</a:t>
            </a:r>
          </a:p>
          <a:p>
            <a:pPr>
              <a:buNone/>
            </a:pPr>
            <a:r>
              <a:rPr lang="cs-CZ" sz="4800" baseline="30000" dirty="0" smtClean="0"/>
              <a:t>			</a:t>
            </a:r>
          </a:p>
          <a:p>
            <a:pPr>
              <a:buNone/>
            </a:pPr>
            <a:r>
              <a:rPr lang="cs-CZ" sz="4800" baseline="30000" dirty="0" smtClean="0"/>
              <a:t>	</a:t>
            </a:r>
            <a:r>
              <a:rPr lang="cs-CZ" sz="4800" dirty="0" smtClean="0"/>
              <a:t>  			 l		    ml</a:t>
            </a:r>
          </a:p>
          <a:p>
            <a:pPr>
              <a:buNone/>
            </a:pPr>
            <a:r>
              <a:rPr lang="cs-CZ" sz="7200" dirty="0" smtClean="0"/>
              <a:t>			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395536" y="1700808"/>
            <a:ext cx="864096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627784" y="1772816"/>
            <a:ext cx="115212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004048" y="1844824"/>
            <a:ext cx="1152128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308304" y="1844824"/>
            <a:ext cx="136815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1331640" y="1988840"/>
            <a:ext cx="1152128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3851920" y="2060848"/>
            <a:ext cx="1152128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 rot="10800000">
            <a:off x="3779912" y="4581128"/>
            <a:ext cx="1152128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6156176" y="2060848"/>
            <a:ext cx="1152128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3779912" y="4221088"/>
            <a:ext cx="1152128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leva 13"/>
          <p:cNvSpPr/>
          <p:nvPr/>
        </p:nvSpPr>
        <p:spPr>
          <a:xfrm>
            <a:off x="1331640" y="2492896"/>
            <a:ext cx="1080120" cy="21602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leva 14"/>
          <p:cNvSpPr/>
          <p:nvPr/>
        </p:nvSpPr>
        <p:spPr>
          <a:xfrm>
            <a:off x="6156176" y="2420888"/>
            <a:ext cx="1080120" cy="21602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leva 15"/>
          <p:cNvSpPr/>
          <p:nvPr/>
        </p:nvSpPr>
        <p:spPr>
          <a:xfrm>
            <a:off x="3851920" y="2492896"/>
            <a:ext cx="1080120" cy="21602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2555776" y="4149080"/>
            <a:ext cx="1080120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5076056" y="4077072"/>
            <a:ext cx="1008112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ousměrná vodorovná šipka 18"/>
          <p:cNvSpPr/>
          <p:nvPr/>
        </p:nvSpPr>
        <p:spPr>
          <a:xfrm rot="5400000">
            <a:off x="4860032" y="2780928"/>
            <a:ext cx="1440160" cy="11521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ousměrná vodorovná šipka 19"/>
          <p:cNvSpPr/>
          <p:nvPr/>
        </p:nvSpPr>
        <p:spPr>
          <a:xfrm rot="5400000">
            <a:off x="2411760" y="2852936"/>
            <a:ext cx="1440160" cy="11521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ů 20"/>
          <p:cNvSpPr/>
          <p:nvPr/>
        </p:nvSpPr>
        <p:spPr>
          <a:xfrm>
            <a:off x="1331640" y="1484784"/>
            <a:ext cx="1080120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403648" y="11247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. 1000</a:t>
            </a:r>
            <a:endParaRPr lang="cs-CZ" b="1" dirty="0"/>
          </a:p>
        </p:txBody>
      </p:sp>
      <p:sp>
        <p:nvSpPr>
          <p:cNvPr id="24" name="Zahnutá šipka dolů 23"/>
          <p:cNvSpPr/>
          <p:nvPr/>
        </p:nvSpPr>
        <p:spPr>
          <a:xfrm>
            <a:off x="3851920" y="3717032"/>
            <a:ext cx="1080120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923928" y="33569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. 1000</a:t>
            </a:r>
            <a:endParaRPr lang="cs-CZ" b="1" dirty="0"/>
          </a:p>
        </p:txBody>
      </p:sp>
      <p:sp>
        <p:nvSpPr>
          <p:cNvPr id="26" name="Zahnutá šipka dolů 25"/>
          <p:cNvSpPr/>
          <p:nvPr/>
        </p:nvSpPr>
        <p:spPr>
          <a:xfrm rot="10800000">
            <a:off x="3851920" y="4941168"/>
            <a:ext cx="1080120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Zahnutá šipka dolů 26"/>
          <p:cNvSpPr/>
          <p:nvPr/>
        </p:nvSpPr>
        <p:spPr>
          <a:xfrm rot="10800000">
            <a:off x="1403648" y="2780928"/>
            <a:ext cx="1080120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1403648" y="32129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: 1000</a:t>
            </a:r>
            <a:endParaRPr lang="cs-CZ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923928" y="52292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: 1000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ÚKOL 3.</a:t>
            </a:r>
            <a:endParaRPr lang="cs-CZ" sz="7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Pomocí pomůcky převeď: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3000 dm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… 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	20 l = … ml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350 cm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… dm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 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	0,5 l = … ml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2,5 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… dm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		49 l = … dm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3,4 dm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… ml			5ml = … l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300 l = … 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		   	0,004 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… l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4 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… ml			0,12 dm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… l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450000 ml = … m</a:t>
            </a:r>
            <a:r>
              <a:rPr lang="cs-CZ" sz="3600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		200 </a:t>
            </a:r>
            <a:r>
              <a:rPr lang="cs-CZ" sz="36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hl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… l</a:t>
            </a:r>
          </a:p>
          <a:p>
            <a:pPr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170</Words>
  <Application>Microsoft Office PowerPoint</Application>
  <PresentationFormat>Předvádění na obrazovce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Převody jednotek objemu</vt:lpstr>
      <vt:lpstr>OPAKOVÁNÍ</vt:lpstr>
      <vt:lpstr>OPAKOVÁNÍ</vt:lpstr>
      <vt:lpstr>KTERÉ POTKÁME ČASTĚJI?</vt:lpstr>
      <vt:lpstr>Snímek 5</vt:lpstr>
      <vt:lpstr>ÚKOL 1.</vt:lpstr>
      <vt:lpstr>ÚKOL 2.</vt:lpstr>
      <vt:lpstr>POMŮCKA</vt:lpstr>
      <vt:lpstr>ÚKOL 3.</vt:lpstr>
      <vt:lpstr> ÚKOL 4. Odhaduj, kolik se vejde. Vhodně vyber (0,5l, 2Oml, 200l, 2ml,2 l, 10cm3): </vt:lpstr>
      <vt:lpstr>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měření  hmotnost těles</dc:title>
  <dc:creator>skola</dc:creator>
  <cp:lastModifiedBy>Doma</cp:lastModifiedBy>
  <cp:revision>51</cp:revision>
  <dcterms:created xsi:type="dcterms:W3CDTF">2011-02-08T17:04:49Z</dcterms:created>
  <dcterms:modified xsi:type="dcterms:W3CDTF">2020-04-02T08:07:39Z</dcterms:modified>
</cp:coreProperties>
</file>