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7" r:id="rId3"/>
    <p:sldId id="305" r:id="rId4"/>
    <p:sldId id="296" r:id="rId5"/>
    <p:sldId id="257" r:id="rId6"/>
    <p:sldId id="308" r:id="rId7"/>
    <p:sldId id="312" r:id="rId8"/>
    <p:sldId id="272" r:id="rId9"/>
    <p:sldId id="310" r:id="rId10"/>
    <p:sldId id="311" r:id="rId11"/>
    <p:sldId id="313" r:id="rId12"/>
    <p:sldId id="29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16.6.2014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16.6.2014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16.6.2014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16.6.2014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16.6.2014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16.6.2014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16.6.2014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16.6.2014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16.6.2014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16.6.2014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16.6.2014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EDFC-93E9-4738-A6F3-3C3132E39E3C}" type="datetimeFigureOut">
              <a:rPr lang="cs-CZ" smtClean="0"/>
              <a:pPr/>
              <a:t>16.6.2014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614041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Teplotní roztažnost kapalných a plynných látek</a:t>
            </a:r>
            <a:endParaRPr lang="cs-CZ" sz="5400" b="1" dirty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03848" y="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6. ročník</a:t>
            </a:r>
            <a:endParaRPr lang="cs-CZ" dirty="0"/>
          </a:p>
        </p:txBody>
      </p:sp>
      <p:pic>
        <p:nvPicPr>
          <p:cNvPr id="1026" name="Picture 2" descr="C:\Documents and Settings\skola\Local Settings\Temporary Internet Files\Content.IE5\ANMA67HG\MC9004136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717032"/>
            <a:ext cx="1800200" cy="2706533"/>
          </a:xfrm>
          <a:prstGeom prst="rect">
            <a:avLst/>
          </a:prstGeom>
          <a:noFill/>
        </p:spPr>
      </p:pic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Zajímavosti…</a:t>
            </a:r>
            <a:endParaRPr lang="cs-CZ" sz="5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Tlak v pneumatikách u auta se měří před jízdou, ne během jízdy či po ní.</a:t>
            </a:r>
          </a:p>
          <a:p>
            <a:pPr>
              <a:buNone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Cisterny s benzínem se neplní až po okraj, aby palivo v létě nepřetékalo.</a:t>
            </a:r>
          </a:p>
          <a:p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endParaRPr lang="cs-CZ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Picture 2" descr="C:\Documents and Settings\skola\Local Settings\Temporary Internet Files\Content.IE5\0X051F4N\MC9002798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2276872"/>
            <a:ext cx="1261607" cy="1440160"/>
          </a:xfrm>
          <a:prstGeom prst="rect">
            <a:avLst/>
          </a:prstGeom>
          <a:noFill/>
        </p:spPr>
      </p:pic>
      <p:pic>
        <p:nvPicPr>
          <p:cNvPr id="1027" name="Picture 3" descr="C:\Documents and Settings\skola\Local Settings\Temporary Internet Files\Content.IE5\WMKE8LFZ\MC90032096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2088" y="5089525"/>
            <a:ext cx="2260161" cy="1291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Příklady:</a:t>
            </a:r>
          </a:p>
          <a:p>
            <a:pP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lvl="3"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kapalinové teploměry</a:t>
            </a:r>
          </a:p>
          <a:p>
            <a:pPr lvl="3"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nafukovací hračky na slunci</a:t>
            </a:r>
          </a:p>
          <a:p>
            <a:pPr lvl="3">
              <a:buFont typeface="Wingdings" pitchFamily="2" charset="2"/>
              <a:buChar char="§"/>
            </a:pPr>
            <a:r>
              <a:rPr lang="cs-CZ" sz="3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cisterny s palivem v létě     </a:t>
            </a:r>
            <a:r>
              <a:rPr lang="cs-CZ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Zdroje: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cs-CZ" i="1" dirty="0" smtClean="0"/>
              <a:t>Fyzika pro 6. ročník základní školy, Macháček M., </a:t>
            </a:r>
            <a:r>
              <a:rPr lang="cs-CZ" i="1" dirty="0" err="1" smtClean="0"/>
              <a:t>Prometheus</a:t>
            </a:r>
            <a:r>
              <a:rPr lang="cs-CZ" i="1" dirty="0" smtClean="0"/>
              <a:t> Praha, 1995</a:t>
            </a:r>
          </a:p>
          <a:p>
            <a:r>
              <a:rPr lang="cs-CZ" i="1" dirty="0" smtClean="0"/>
              <a:t>kliparty Microsoft </a:t>
            </a:r>
            <a:r>
              <a:rPr lang="cs-CZ" i="1" dirty="0" err="1" smtClean="0"/>
              <a:t>Power</a:t>
            </a:r>
            <a:r>
              <a:rPr lang="cs-CZ" i="1" dirty="0" smtClean="0"/>
              <a:t>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OPAKOVÁNÍ</a:t>
            </a:r>
            <a:endParaRPr lang="cs-CZ" sz="7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924944"/>
            <a:ext cx="9144000" cy="3933056"/>
          </a:xfrm>
        </p:spPr>
        <p:txBody>
          <a:bodyPr>
            <a:normAutofit/>
          </a:bodyPr>
          <a:lstStyle/>
          <a:p>
            <a:pPr algn="ctr">
              <a:buClr>
                <a:schemeClr val="tx2">
                  <a:lumMod val="50000"/>
                </a:schemeClr>
              </a:buClr>
              <a:buNone/>
            </a:pPr>
            <a: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Co si pamatujeme o teplotní roztažnosti pevných látek?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48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OPAKOVÁNÍ</a:t>
            </a:r>
            <a:endParaRPr lang="cs-CZ" sz="7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Pevné látky při zahřívání zvětšují svůj objem, při ochlazování zmenšují.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Délka kovové tyče se při zahřívání zvětšuje, při ochlazování zmenšuje.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Různé látky se roztahují různě.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48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Kapaliny a plyny</a:t>
            </a:r>
            <a:endParaRPr lang="cs-CZ" sz="7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780928"/>
            <a:ext cx="8496944" cy="4077072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None/>
            </a:pPr>
            <a:r>
              <a:rPr lang="cs-CZ" sz="4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 co kapalné a plynné látky?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6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Pozorujeme, víme</a:t>
            </a:r>
            <a:endParaRPr lang="cs-CZ" sz="60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 lékařském teploměru stoupá rtuť v trubičce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 létě nám může prasknout nafukovací matrace zapomenutá na slunci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nádoby s plynem nebo nádobky od sprejů se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nesmí</a:t>
            </a: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vhazovat do ohně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Pokus</a:t>
            </a:r>
            <a:endParaRPr lang="cs-CZ" sz="7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1520" y="1844824"/>
            <a:ext cx="8892480" cy="47525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 hrdlo prázdné láhve položíme navlhčenou minci</a:t>
            </a:r>
          </a:p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láhev podržíme v nádobce s teplou vodou</a:t>
            </a:r>
          </a:p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 chvíli začne mince na hrdle klepat</a:t>
            </a:r>
          </a:p>
          <a:p>
            <a:pPr algn="ctr">
              <a:buNone/>
            </a:pPr>
            <a:r>
              <a:rPr lang="cs-CZ" sz="6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PROČ?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Pokus</a:t>
            </a:r>
            <a:endParaRPr lang="cs-CZ" sz="72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1520" y="2924944"/>
            <a:ext cx="8892480" cy="36724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Vzduch v láhvi se ohřál, </a:t>
            </a:r>
            <a:r>
              <a:rPr lang="cs-CZ" sz="36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zvětšil </a:t>
            </a: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svůj objem, ucházel z láhve ven a nadzvedával minci.</a:t>
            </a:r>
            <a:endParaRPr lang="cs-CZ" sz="6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Objem kapalin se při zahřívání zvětšuje, při ochlazování zmenšuje.</a:t>
            </a:r>
          </a:p>
          <a:p>
            <a:pP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Objem plynů se při zahřívání zvětšuje, při ochlazování zmenšuje. </a:t>
            </a:r>
          </a:p>
          <a:p>
            <a:pP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Různé látky se zahřívají různě.</a:t>
            </a:r>
          </a:p>
          <a:p>
            <a:pP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      </a:t>
            </a:r>
            <a:r>
              <a:rPr lang="cs-CZ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cs-CZ" sz="4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Pozor na roztažnost … </a:t>
            </a:r>
            <a:endParaRPr lang="cs-CZ" sz="54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Teploměrem nesmíme měřit větší teploty, než je jeho rozsah. Praskl by.</a:t>
            </a:r>
          </a:p>
          <a:p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Plynové bomby nesmí být v blízkosti zdroje tepla.</a:t>
            </a:r>
          </a:p>
          <a:p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Zapalovače nesmí zůstat na zadním skle okna v autě.</a:t>
            </a:r>
          </a:p>
          <a:p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Musíme si v létě dát pozor na nafukovací hračky zanechané na slunci – praskly by.</a:t>
            </a:r>
          </a:p>
          <a:p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Výrobci minerálek, které kupujeme, je neplní až po okraj.</a:t>
            </a:r>
          </a:p>
          <a:p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endParaRPr lang="cs-CZ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307</Words>
  <Application>Microsoft Office PowerPoint</Application>
  <PresentationFormat>Předvádění na obrazovce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Teplotní roztažnost kapalných a plynných látek</vt:lpstr>
      <vt:lpstr>OPAKOVÁNÍ</vt:lpstr>
      <vt:lpstr>OPAKOVÁNÍ</vt:lpstr>
      <vt:lpstr>Kapaliny a plyny</vt:lpstr>
      <vt:lpstr>Pozorujeme, víme</vt:lpstr>
      <vt:lpstr>Pokus</vt:lpstr>
      <vt:lpstr>Pokus</vt:lpstr>
      <vt:lpstr>(zapiš do sešitu)</vt:lpstr>
      <vt:lpstr>Pozor na roztažnost … </vt:lpstr>
      <vt:lpstr>Zajímavosti…</vt:lpstr>
      <vt:lpstr>(zapiš do sešitu)</vt:lpstr>
      <vt:lpstr>Zdroje: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Laboratorní měření  hmotnost těles</dc:title>
  <dc:creator>skola</dc:creator>
  <cp:lastModifiedBy>Eva Gargašová</cp:lastModifiedBy>
  <cp:revision>97</cp:revision>
  <dcterms:created xsi:type="dcterms:W3CDTF">2011-02-08T17:04:49Z</dcterms:created>
  <dcterms:modified xsi:type="dcterms:W3CDTF">2014-06-16T05:07:05Z</dcterms:modified>
</cp:coreProperties>
</file>