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7" r:id="rId3"/>
    <p:sldId id="296" r:id="rId4"/>
    <p:sldId id="257" r:id="rId5"/>
    <p:sldId id="295" r:id="rId6"/>
    <p:sldId id="305" r:id="rId7"/>
    <p:sldId id="290" r:id="rId8"/>
    <p:sldId id="299" r:id="rId9"/>
    <p:sldId id="304" r:id="rId10"/>
    <p:sldId id="283" r:id="rId11"/>
    <p:sldId id="29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05.06.2020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05.06.2020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05.06.2020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05.06.2020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05.06.2020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05.06.2020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EDFC-93E9-4738-A6F3-3C3132E39E3C}" type="datetimeFigureOut">
              <a:rPr lang="cs-CZ" smtClean="0"/>
              <a:pPr/>
              <a:t>05.06.2020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ons.wikimedia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5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Sestavení elektrického obvodu</a:t>
            </a:r>
            <a:endParaRPr lang="cs-CZ" sz="54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779912" y="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6. ročník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6381328"/>
            <a:ext cx="3995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678076" cy="2359388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7" name="Picture 3" descr="C:\Documents and Settings\skola\Local Settings\Temporary Internet Files\Content.IE5\8X5DBN55\MC9003457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1087" y="4170363"/>
            <a:ext cx="2521809" cy="1634901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4932040" y="6021288"/>
            <a:ext cx="421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3200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Elektrický obvod tvoří propojené elektrické součástky se zdrojem (baterií).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Elektrickým obvodem prochází elektrický proud, je-li obvod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uzavřen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a obsahuje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zdroj napětí 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(např. plochou baterii).</a:t>
            </a:r>
          </a:p>
          <a:p>
            <a:pPr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                  </a:t>
            </a:r>
            <a:endParaRPr lang="cs-CZ" sz="3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cs-CZ" i="1" dirty="0" smtClean="0"/>
              <a:t>Fyzika pro 6. ročník základní školy, Kolářová R., </a:t>
            </a:r>
            <a:r>
              <a:rPr lang="cs-CZ" i="1" dirty="0" err="1" smtClean="0"/>
              <a:t>Prometheus</a:t>
            </a:r>
            <a:r>
              <a:rPr lang="cs-CZ" i="1" dirty="0" smtClean="0"/>
              <a:t> Praha</a:t>
            </a:r>
            <a:r>
              <a:rPr lang="cs-CZ" i="1" smtClean="0"/>
              <a:t>, 2004</a:t>
            </a:r>
            <a:endParaRPr lang="cs-CZ" i="1" dirty="0" smtClean="0"/>
          </a:p>
          <a:p>
            <a:r>
              <a:rPr lang="cs-CZ" i="1" dirty="0" smtClean="0"/>
              <a:t>kliparty Microsoft </a:t>
            </a:r>
            <a:r>
              <a:rPr lang="cs-CZ" i="1" dirty="0" err="1" smtClean="0"/>
              <a:t>Power</a:t>
            </a:r>
            <a:r>
              <a:rPr lang="cs-CZ" i="1" dirty="0" smtClean="0"/>
              <a:t> Point</a:t>
            </a:r>
          </a:p>
          <a:p>
            <a:r>
              <a:rPr lang="cs-CZ" i="1" dirty="0" smtClean="0">
                <a:hlinkClick r:id="rId2"/>
              </a:rPr>
              <a:t>http://commons.wikimedia.org/</a:t>
            </a:r>
            <a:endParaRPr lang="cs-CZ" i="1" dirty="0" smtClean="0"/>
          </a:p>
          <a:p>
            <a:r>
              <a:rPr lang="cs-CZ" i="1" dirty="0" smtClean="0"/>
              <a:t>fotografie vlastní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Elektrický proud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725144"/>
          </a:xfrm>
        </p:spPr>
        <p:txBody>
          <a:bodyPr>
            <a:normAutofit/>
          </a:bodyPr>
          <a:lstStyle/>
          <a:p>
            <a:pPr algn="ctr">
              <a:buClr>
                <a:schemeClr val="tx2">
                  <a:lumMod val="50000"/>
                </a:schemeClr>
              </a:buClr>
              <a:buNone/>
            </a:pPr>
            <a:r>
              <a:rPr lang="cs-CZ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Jak bychom žili, kdybychom nemohli používat elektrické spotřebiče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?</a:t>
            </a:r>
            <a:endParaRPr lang="cs-CZ" sz="48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0" name="Picture 2" descr="C:\Documents and Settings\skola\Local Settings\Temporary Internet Files\Content.IE5\UKBSKSCB\MC9002329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597" y="4510485"/>
            <a:ext cx="2577843" cy="2301164"/>
          </a:xfrm>
          <a:prstGeom prst="rect">
            <a:avLst/>
          </a:prstGeom>
          <a:noFill/>
        </p:spPr>
      </p:pic>
      <p:pic>
        <p:nvPicPr>
          <p:cNvPr id="2051" name="Picture 3" descr="C:\Documents and Settings\skola\Local Settings\Temporary Internet Files\Content.IE5\8X5DBN55\MC90035004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077072"/>
            <a:ext cx="1905264" cy="2539602"/>
          </a:xfrm>
          <a:prstGeom prst="rect">
            <a:avLst/>
          </a:prstGeom>
          <a:noFill/>
        </p:spPr>
      </p:pic>
      <p:pic>
        <p:nvPicPr>
          <p:cNvPr id="2052" name="Picture 4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707335"/>
            <a:ext cx="2584592" cy="1588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Elektrický obvod</a:t>
            </a:r>
            <a:endParaRPr lang="cs-CZ" sz="7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5301208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50000"/>
                </a:schemeClr>
              </a:buCl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Nejjednodušší elektrický obvod sestavíme pomocí ploché baterie a žárovičky.</a:t>
            </a:r>
          </a:p>
          <a:p>
            <a:pPr>
              <a:buClr>
                <a:schemeClr val="tx2">
                  <a:lumMod val="50000"/>
                </a:schemeClr>
              </a:buClr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4" descr="msotw9_temp0"/>
          <p:cNvPicPr>
            <a:picLocks noChangeAspect="1" noChangeArrowheads="1"/>
          </p:cNvPicPr>
          <p:nvPr/>
        </p:nvPicPr>
        <p:blipFill>
          <a:blip r:embed="rId2" cstate="print">
            <a:lum bright="-12000" contrast="24000"/>
          </a:blip>
          <a:srcRect l="60509" t="70622" r="23975" b="3598"/>
          <a:stretch>
            <a:fillRect/>
          </a:stretch>
        </p:blipFill>
        <p:spPr bwMode="auto">
          <a:xfrm>
            <a:off x="3492500" y="3284538"/>
            <a:ext cx="2698750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Elektrický obvod</a:t>
            </a:r>
            <a:endParaRPr lang="cs-CZ" sz="7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Žárovka svítí, když se spodní část žárovičky dotýká jednoho plíšku baterie a kovový závit druhého plíšku baterie.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Kratší plíšek označený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+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nazýváme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kladná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svorka baterie, delší plíšek označený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nazýváme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záporná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svorka baterie.</a:t>
            </a:r>
          </a:p>
          <a:p>
            <a:pPr>
              <a:buClr>
                <a:schemeClr val="tx2">
                  <a:lumMod val="50000"/>
                </a:schemeClr>
              </a:buClr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None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Jak správně zapojit obvod?</a:t>
            </a:r>
            <a:endParaRPr lang="cs-CZ" sz="4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Propojení několika elektrických součástek s baterií nazýváme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elektrický obvod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Při sestavování elektrického obvodu postupujeme od jedné svorky baterie přes všechny  součástky ke druhé svorce baterie, kterou připojíme naposledy.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Do obvodu zapojíme i spínač, který necháme otevřený.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 kontrole obvodu můžeme spínač uzavřít.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1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Jak správně zapojit obvod?</a:t>
            </a:r>
            <a:endParaRPr lang="cs-CZ" sz="4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725144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 zjednodušení popisu elektrických obvodů zavádíme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schematické značky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Clr>
                <a:schemeClr val="tx2">
                  <a:lumMod val="50000"/>
                </a:schemeClr>
              </a:buClr>
              <a:buNone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None/>
            </a:pP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(zakresli do sešitu značky z </a:t>
            </a: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učebnice)</a:t>
            </a:r>
            <a:endParaRPr lang="cs-CZ" i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1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Schéma elektrického obvodu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Spojovací vodiče zakreslujeme rovnými nebo pravoúhle lomenými čarami.</a:t>
            </a:r>
          </a:p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Místo, kde jsou spojeny alespoň tři vodiče (uzel) zakreslujeme plným kolečkem.</a:t>
            </a:r>
          </a:p>
          <a:p>
            <a:pPr>
              <a:buNone/>
            </a:pPr>
            <a:endParaRPr lang="cs-CZ" sz="105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(zakresli do sešitu schéma </a:t>
            </a:r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el. obvodu)</a:t>
            </a:r>
            <a:endParaRPr lang="cs-CZ" sz="2800" i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Elektrický obvod</a:t>
            </a:r>
            <a:endParaRPr lang="cs-CZ" sz="5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2" y="1916832"/>
            <a:ext cx="89644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Elektrický obvod je funkční, když obsahuje baterii (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zdroj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elektrické energie) a když je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uzavřen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(všechny kontakty jsou propojené).</a:t>
            </a:r>
          </a:p>
          <a:p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Obvodem prochází elektrický proud a spotřebiče fungují.</a:t>
            </a:r>
            <a:endParaRPr lang="cs-CZ" sz="3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Elektrický obvod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" name="Picture 4" descr="C:\FOTO DOMA\foto škola\P104059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8401713" cy="4725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</TotalTime>
  <Words>278</Words>
  <Application>Microsoft Office PowerPoint</Application>
  <PresentationFormat>Předvádění na obrazovce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Sestavení elektrického obvodu</vt:lpstr>
      <vt:lpstr>Elektrický proud</vt:lpstr>
      <vt:lpstr>Elektrický obvod</vt:lpstr>
      <vt:lpstr>Elektrický obvod</vt:lpstr>
      <vt:lpstr>Jak správně zapojit obvod?</vt:lpstr>
      <vt:lpstr>Jak správně zapojit obvod?</vt:lpstr>
      <vt:lpstr>Schéma elektrického obvodu</vt:lpstr>
      <vt:lpstr>Elektrický obvod</vt:lpstr>
      <vt:lpstr>Elektrický obvod</vt:lpstr>
      <vt:lpstr>(zapiš do sešitu)</vt:lpstr>
      <vt:lpstr>Zdroje: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Laboratorní měření  hmotnost těles</dc:title>
  <dc:creator>skola</dc:creator>
  <cp:lastModifiedBy>Doma</cp:lastModifiedBy>
  <cp:revision>89</cp:revision>
  <dcterms:created xsi:type="dcterms:W3CDTF">2011-02-08T17:04:49Z</dcterms:created>
  <dcterms:modified xsi:type="dcterms:W3CDTF">2020-06-05T13:58:39Z</dcterms:modified>
</cp:coreProperties>
</file>